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2" r:id="rId6"/>
    <p:sldId id="260" r:id="rId7"/>
    <p:sldId id="261" r:id="rId8"/>
    <p:sldId id="264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Quicksand" pitchFamily="2" charset="77"/>
      <p:regular r:id="rId15"/>
      <p:bold r:id="rId16"/>
      <p:italic r:id="rId17"/>
      <p:boldItalic r:id="rId18"/>
    </p:embeddedFont>
    <p:embeddedFont>
      <p:font typeface="Quicksand SemiBold" pitchFamily="2" charset="77"/>
      <p:regular r:id="rId19"/>
      <p:bold r:id="rId20"/>
      <p:italic r:id="rId21"/>
      <p:boldItalic r:id="rId22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4"/>
    <p:restoredTop sz="94694"/>
  </p:normalViewPr>
  <p:slideViewPr>
    <p:cSldViewPr snapToGrid="0">
      <p:cViewPr varScale="1">
        <p:scale>
          <a:sx n="100" d="100"/>
          <a:sy n="100" d="100"/>
        </p:scale>
        <p:origin x="168" y="62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Defining FAIR learning objects</a:t>
          </a:r>
          <a:endParaRPr lang="en-MK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Reuse existing learning materials</a:t>
          </a:r>
          <a:endParaRPr lang="en-MK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2</a:t>
          </a:r>
          <a:endParaRPr lang="en-MK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8D4C06-401E-0647-A1A8-B056CCCE4EA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Design</a:t>
          </a:r>
          <a:endParaRPr lang="en-MK">
            <a:solidFill>
              <a:schemeClr val="tx1"/>
            </a:solidFill>
          </a:endParaRPr>
        </a:p>
      </dgm:t>
    </dgm:pt>
    <dgm:pt modelId="{3ACF8FC3-E3C0-0643-BFAE-46ADF16B2093}" type="parTrans" cxnId="{C506B24C-F2E3-1947-8FBA-507903E87A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F1F4F7-6E1E-4E47-89DA-CE851283B9FA}" type="sibTrans" cxnId="{C506B24C-F2E3-1947-8FBA-507903E87A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E5A4CF8-A12C-2146-BEC2-72121BD366B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>
            <a:solidFill>
              <a:schemeClr val="tx1"/>
            </a:solidFill>
          </a:endParaRPr>
        </a:p>
      </dgm:t>
    </dgm:pt>
    <dgm:pt modelId="{A8856EC6-8928-4741-917D-15CB0DF03671}" type="parTrans" cxnId="{431BF316-1B8D-C44A-B0E8-DA2C1444BFB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22DFCB-0A8C-0846-9FA6-19504A2F01E4}" type="sibTrans" cxnId="{431BF316-1B8D-C44A-B0E8-DA2C1444BFB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5F2E4F-0BFE-B940-B849-8BDC0C7F675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>
            <a:solidFill>
              <a:schemeClr val="tx1"/>
            </a:solidFill>
          </a:endParaRPr>
        </a:p>
      </dgm:t>
    </dgm:pt>
    <dgm:pt modelId="{B547F2A2-4A14-C64C-831B-CA797FCC00B1}" type="parTrans" cxnId="{4A75B8AB-FDAB-C14C-B465-48B155DDFC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627D1B-F641-6349-8EE9-4877A69C617B}" type="sibTrans" cxnId="{4A75B8AB-FDAB-C14C-B465-48B155DDFC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0087CD-FF5E-774D-97B7-382F329E1E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the materials</a:t>
          </a:r>
          <a:endParaRPr lang="en-MK">
            <a:solidFill>
              <a:schemeClr val="tx1"/>
            </a:solidFill>
          </a:endParaRPr>
        </a:p>
      </dgm:t>
    </dgm:pt>
    <dgm:pt modelId="{BA9C1AFF-526F-D348-B31B-E79F0D6459EC}" type="parTrans" cxnId="{1DB78E0E-1F54-E247-BE35-1645F02492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9B5ED52-4403-2B4B-9D19-E7A1B2F2671C}" type="sibTrans" cxnId="{1DB78E0E-1F54-E247-BE35-1645F02492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2BB27E8-4619-7A43-A0B8-BCAF9F174BC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Design the content</a:t>
          </a:r>
          <a:endParaRPr lang="en-MK">
            <a:solidFill>
              <a:schemeClr val="tx1"/>
            </a:solidFill>
          </a:endParaRPr>
        </a:p>
      </dgm:t>
    </dgm:pt>
    <dgm:pt modelId="{09A2D4B6-DEB2-1448-AAC6-368064CB057F}" type="parTrans" cxnId="{23C4A4D2-5F3D-7441-B7D6-3CF13156A7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F80FA90-950A-5B43-9522-E05038549F0B}" type="sibTrans" cxnId="{23C4A4D2-5F3D-7441-B7D6-3CF13156A7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Tools and Formats</a:t>
          </a:r>
          <a:endParaRPr lang="en-MK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Accessibility</a:t>
          </a:r>
          <a:endParaRPr lang="en-MK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26E2B0-E333-6744-B90A-D741D367DCB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Metadata</a:t>
          </a:r>
          <a:endParaRPr lang="en-MK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Depositing</a:t>
          </a:r>
          <a:endParaRPr lang="en-MK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Versioning</a:t>
          </a:r>
          <a:endParaRPr lang="en-MK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164266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165586" custLinFactNeighborX="0" custLinFactNeighborY="2566">
        <dgm:presLayoutVars>
          <dgm:bulletEnabled val="1"/>
        </dgm:presLayoutVars>
      </dgm:prSet>
      <dgm:spPr/>
    </dgm:pt>
  </dgm:ptLst>
  <dgm:cxnLst>
    <dgm:cxn modelId="{1DB78E0E-1F54-E247-BE35-1645F02492D2}" srcId="{108D4C06-401E-0647-A1A8-B056CCCE4EA8}" destId="{840087CD-FF5E-774D-97B7-382F329E1E09}" srcOrd="2" destOrd="0" parTransId="{BA9C1AFF-526F-D348-B31B-E79F0D6459EC}" sibTransId="{E9B5ED52-4403-2B4B-9D19-E7A1B2F2671C}"/>
    <dgm:cxn modelId="{431BF316-1B8D-C44A-B0E8-DA2C1444BFB8}" srcId="{108D4C06-401E-0647-A1A8-B056CCCE4EA8}" destId="{EE5A4CF8-A12C-2146-BEC2-72121BD366B9}" srcOrd="0" destOrd="0" parTransId="{A8856EC6-8928-4741-917D-15CB0DF03671}" sibTransId="{CF22DFCB-0A8C-0846-9FA6-19504A2F01E4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4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CBF18D29-DE92-274C-9DF1-DA7FE6EACAAC}" type="presOf" srcId="{840087CD-FF5E-774D-97B7-382F329E1E09}" destId="{F5968CFE-8B96-5D41-AE43-6E2BC93E90F0}" srcOrd="0" destOrd="4" presId="urn:microsoft.com/office/officeart/2005/8/layout/default"/>
    <dgm:cxn modelId="{8057272D-C769-5D4E-8D0B-9FBC2192F71C}" type="presOf" srcId="{A426E2B0-E333-6744-B90A-D741D367DCB6}" destId="{F5968CFE-8B96-5D41-AE43-6E2BC93E90F0}" srcOrd="0" destOrd="9" presId="urn:microsoft.com/office/officeart/2005/8/layout/default"/>
    <dgm:cxn modelId="{5D707433-CBA3-F94F-9790-0E1556C80F23}" srcId="{A2964D32-1230-C14D-868A-D94B2060C4B9}" destId="{FC80AA20-AC04-1D4F-874F-A19CE30EE05D}" srcOrd="1" destOrd="0" parTransId="{F3F6F5EE-CB6F-8144-824A-EA69B5CD9644}" sibTransId="{D96A62C8-A1AD-C745-833E-27A3AD2E2375}"/>
    <dgm:cxn modelId="{C506B24C-F2E3-1947-8FBA-507903E87A7B}" srcId="{A2964D32-1230-C14D-868A-D94B2060C4B9}" destId="{108D4C06-401E-0647-A1A8-B056CCCE4EA8}" srcOrd="0" destOrd="0" parTransId="{3ACF8FC3-E3C0-0643-BFAE-46ADF16B2093}" sibTransId="{A7F1F4F7-6E1E-4E47-89DA-CE851283B9FA}"/>
    <dgm:cxn modelId="{D9A03D53-8334-554B-B5EE-E2984F0523E8}" type="presOf" srcId="{FC80AA20-AC04-1D4F-874F-A19CE30EE05D}" destId="{F5968CFE-8B96-5D41-AE43-6E2BC93E90F0}" srcOrd="0" destOrd="5" presId="urn:microsoft.com/office/officeart/2005/8/layout/default"/>
    <dgm:cxn modelId="{C1AF7658-D508-8248-B18F-C1CA69810761}" type="presOf" srcId="{108D4C06-401E-0647-A1A8-B056CCCE4EA8}" destId="{F5968CFE-8B96-5D41-AE43-6E2BC93E90F0}" srcOrd="0" destOrd="1" presId="urn:microsoft.com/office/officeart/2005/8/layout/default"/>
    <dgm:cxn modelId="{3E7AEC58-8ABA-7A46-AB6D-DD85C4E53C9A}" type="presOf" srcId="{72BB27E8-4619-7A43-A0B8-BCAF9F174BCA}" destId="{F5968CFE-8B96-5D41-AE43-6E2BC93E90F0}" srcOrd="0" destOrd="6" presId="urn:microsoft.com/office/officeart/2005/8/layout/default"/>
    <dgm:cxn modelId="{BA8AA764-4AE5-0D41-8B6A-A9BA2C7829DA}" srcId="{FC80AA20-AC04-1D4F-874F-A19CE30EE05D}" destId="{A426E2B0-E333-6744-B90A-D741D367DCB6}" srcOrd="3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198DCF77-1A60-4F43-98A7-A5F85C70E832}" type="presOf" srcId="{EE5A4CF8-A12C-2146-BEC2-72121BD366B9}" destId="{F5968CFE-8B96-5D41-AE43-6E2BC93E90F0}" srcOrd="0" destOrd="2" presId="urn:microsoft.com/office/officeart/2005/8/layout/default"/>
    <dgm:cxn modelId="{03A59887-E3B4-624B-A13F-EF14A748A613}" type="presOf" srcId="{89E7303E-5F6A-EE45-B5F6-FCAB46380193}" destId="{B1B08C1C-B8E4-9046-B89A-1D5435293BC8}" srcOrd="0" destOrd="5" presId="urn:microsoft.com/office/officeart/2005/8/layout/default"/>
    <dgm:cxn modelId="{E3FDAA87-1FEC-464C-965C-11891C458234}" type="presOf" srcId="{0A5F2E4F-0BFE-B940-B849-8BDC0C7F6754}" destId="{F5968CFE-8B96-5D41-AE43-6E2BC93E90F0}" srcOrd="0" destOrd="3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1" destOrd="0" parTransId="{A8E814AD-F071-0A49-9589-88359A71223C}" sibTransId="{F822B1B4-BEFA-4140-B3D4-7CEEABFE80C2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4A75B8AB-FDAB-C14C-B465-48B155DDFC42}" srcId="{108D4C06-401E-0647-A1A8-B056CCCE4EA8}" destId="{0A5F2E4F-0BFE-B940-B849-8BDC0C7F6754}" srcOrd="1" destOrd="0" parTransId="{B547F2A2-4A14-C64C-831B-CA797FCC00B1}" sibTransId="{23627D1B-F641-6349-8EE9-4877A69C617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64BBC6C7-049E-8D40-97D6-C621A5F3F42E}" type="presOf" srcId="{C850BCC9-134B-6B49-81C7-F2924A120B00}" destId="{F5968CFE-8B96-5D41-AE43-6E2BC93E90F0}" srcOrd="0" destOrd="8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23C4A4D2-5F3D-7441-B7D6-3CF13156A763}" srcId="{FC80AA20-AC04-1D4F-874F-A19CE30EE05D}" destId="{72BB27E8-4619-7A43-A0B8-BCAF9F174BCA}" srcOrd="0" destOrd="0" parTransId="{09A2D4B6-DEB2-1448-AAC6-368064CB057F}" sibTransId="{2F80FA90-950A-5B43-9522-E05038549F0B}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2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36525BFB-89C2-0446-9D72-93727E54364B}" type="presOf" srcId="{E306784B-B804-054B-96AC-54FE0E3C1F1B}" destId="{F5968CFE-8B96-5D41-AE43-6E2BC93E90F0}" srcOrd="0" destOrd="7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792165"/>
          <a:ext cx="3280990" cy="3233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Day 1</a:t>
          </a:r>
          <a:endParaRPr lang="en-MK" sz="28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>
              <a:solidFill>
                <a:schemeClr val="tx1"/>
              </a:solidFill>
            </a:rPr>
            <a:t>Prepare</a:t>
          </a:r>
          <a:endParaRPr lang="en-MK" sz="2200" kern="1200" dirty="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FAIR skills &amp; principles 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Defining FAIR learning objects</a:t>
          </a:r>
          <a:endParaRPr lang="en-MK" sz="22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Discover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Reuse existing learning materials</a:t>
          </a:r>
          <a:endParaRPr lang="en-MK" sz="2200" kern="1200">
            <a:solidFill>
              <a:schemeClr val="tx1"/>
            </a:solidFill>
          </a:endParaRPr>
        </a:p>
      </dsp:txBody>
      <dsp:txXfrm>
        <a:off x="8215" y="792165"/>
        <a:ext cx="3280990" cy="3233731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Day 2</a:t>
          </a:r>
          <a:endParaRPr lang="en-MK" sz="28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Design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Concept Map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Use Licences &amp; Attribution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Structure the materials</a:t>
          </a:r>
          <a:endParaRPr lang="en-MK" sz="22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Produce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Design the content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Tools and Formats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Accessibility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Metadata</a:t>
          </a:r>
          <a:endParaRPr lang="en-MK" sz="2200" kern="1200">
            <a:solidFill>
              <a:schemeClr val="tx1"/>
            </a:solidFill>
          </a:endParaRP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829687"/>
          <a:ext cx="3280990" cy="325971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Day 3</a:t>
          </a:r>
          <a:endParaRPr lang="en-MK" sz="28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Publish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Depositing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Versioning</a:t>
          </a:r>
          <a:endParaRPr lang="en-MK" sz="220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>
              <a:solidFill>
                <a:schemeClr val="tx1"/>
              </a:solidFill>
            </a:rPr>
            <a:t>Verify</a:t>
          </a:r>
          <a:endParaRPr lang="en-MK" sz="2200" kern="1200">
            <a:solidFill>
              <a:schemeClr val="tx1"/>
            </a:solidFill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>
              <a:solidFill>
                <a:schemeClr val="tx1"/>
              </a:solidFill>
            </a:rPr>
            <a:t>FAIR assessment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7226394" y="829687"/>
        <a:ext cx="3280990" cy="325971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060973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</TotalTime>
  <Words>274</Words>
  <Application>Microsoft Macintosh PowerPoint</Application>
  <DocSecurity>0</DocSecurity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Quicksand</vt:lpstr>
      <vt:lpstr>Calibri</vt:lpstr>
      <vt:lpstr>Arial</vt:lpstr>
      <vt:lpstr>Quicksand SemiBold</vt:lpstr>
      <vt:lpstr>Tema di Office</vt:lpstr>
      <vt:lpstr>FAIR-by-Design Methodology for Learning Materials Training of Trainers</vt:lpstr>
      <vt:lpstr>Introduction</vt:lpstr>
      <vt:lpstr>Housekeeping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24</cp:revision>
  <dcterms:created xsi:type="dcterms:W3CDTF">2022-09-22T13:19:16Z</dcterms:created>
  <dcterms:modified xsi:type="dcterms:W3CDTF">2023-07-16T16:54:24Z</dcterms:modified>
  <cp:category/>
  <dc:identifier/>
  <cp:contentStatus/>
  <dc:language/>
  <cp:version/>
</cp:coreProperties>
</file>